
<file path=[Content_Types].xml><?xml version="1.0" encoding="utf-8"?>
<Types xmlns="http://schemas.openxmlformats.org/package/2006/content-types">
  <Default Extension="png" ContentType="image/pn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21388388" cy="30275213"/>
  <p:notesSz cx="6858000" cy="9144000"/>
  <p:defaultTextStyle>
    <a:defPPr>
      <a:defRPr lang="en-US"/>
    </a:defPPr>
    <a:lvl1pPr marL="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67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4FF"/>
    <a:srgbClr val="7292D4"/>
    <a:srgbClr val="022448"/>
    <a:srgbClr val="AE0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72"/>
  </p:normalViewPr>
  <p:slideViewPr>
    <p:cSldViewPr snapToGrid="0" snapToObjects="1">
      <p:cViewPr>
        <p:scale>
          <a:sx n="40" d="100"/>
          <a:sy n="40" d="100"/>
        </p:scale>
        <p:origin x="468" y="20"/>
      </p:cViewPr>
      <p:guideLst>
        <p:guide orient="horz" pos="9536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720000" y="4926256"/>
            <a:ext cx="19191048" cy="495348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 algn="ctr">
              <a:buFontTx/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Author 1  |  Author 2  |  Author 3</a:t>
            </a:r>
          </a:p>
        </p:txBody>
      </p:sp>
      <p:sp>
        <p:nvSpPr>
          <p:cNvPr id="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720000" y="2760133"/>
            <a:ext cx="19191048" cy="189653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5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the title which can run onto two lines</a:t>
            </a:r>
          </a:p>
        </p:txBody>
      </p:sp>
      <p:sp>
        <p:nvSpPr>
          <p:cNvPr id="9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773333" y="908907"/>
            <a:ext cx="13137715" cy="44576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College or Institute name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720000" y="6417732"/>
            <a:ext cx="19955600" cy="20066001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1pPr>
            <a:lvl2pPr marL="828000" indent="-3096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2pPr>
            <a:lvl3pPr marL="1152000" indent="-306000">
              <a:buClr>
                <a:srgbClr val="AE0027"/>
              </a:buClr>
              <a:buFont typeface="Arial"/>
              <a:buChar char="•"/>
              <a:defRPr sz="2200">
                <a:latin typeface="Arial"/>
                <a:cs typeface="Arial"/>
              </a:defRPr>
            </a:lvl3pPr>
            <a:lvl4pPr marL="1512000" indent="-306000">
              <a:buClr>
                <a:srgbClr val="AE0027"/>
              </a:buClr>
              <a:buFont typeface="Arial"/>
              <a:buChar char="•"/>
              <a:defRPr sz="2000">
                <a:latin typeface="Arial"/>
                <a:cs typeface="Arial"/>
              </a:defRPr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76"/>
          <p:cNvSpPr>
            <a:spLocks noGrp="1"/>
          </p:cNvSpPr>
          <p:nvPr>
            <p:ph type="body" sz="quarter" idx="156" hasCustomPrompt="1"/>
          </p:nvPr>
        </p:nvSpPr>
        <p:spPr>
          <a:xfrm>
            <a:off x="6773333" y="1580651"/>
            <a:ext cx="13137715" cy="44576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Department name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54" hasCustomPrompt="1"/>
          </p:nvPr>
        </p:nvSpPr>
        <p:spPr>
          <a:xfrm>
            <a:off x="11159067" y="27479861"/>
            <a:ext cx="8751981" cy="1984140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/>
              <a:t>Contact details </a:t>
            </a:r>
          </a:p>
          <a:p>
            <a:pPr lvl="0"/>
            <a:r>
              <a:rPr lang="en-GB" dirty="0"/>
              <a:t>Name:</a:t>
            </a:r>
          </a:p>
          <a:p>
            <a:pPr lvl="0"/>
            <a:r>
              <a:rPr lang="en-GB" dirty="0"/>
              <a:t>Email: </a:t>
            </a:r>
          </a:p>
          <a:p>
            <a:pPr lvl="0"/>
            <a:r>
              <a:rPr lang="en-GB" dirty="0"/>
              <a:t>Tel: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158" hasCustomPrompt="1"/>
          </p:nvPr>
        </p:nvSpPr>
        <p:spPr>
          <a:xfrm>
            <a:off x="710327" y="27479862"/>
            <a:ext cx="2930340" cy="1984139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646755" indent="-646755">
              <a:buClr>
                <a:srgbClr val="AE0027"/>
              </a:buClr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1171289" indent="-437960">
              <a:buClr>
                <a:srgbClr val="AE0027"/>
              </a:buClr>
              <a:buFont typeface="Arial"/>
              <a:buChar char="•"/>
              <a:defRPr sz="3700">
                <a:latin typeface="Arial"/>
                <a:cs typeface="Arial"/>
              </a:defRPr>
            </a:lvl2pPr>
            <a:lvl3pPr marL="1629619" indent="-432868">
              <a:buClr>
                <a:srgbClr val="AE0027"/>
              </a:buClr>
              <a:buFont typeface="Arial"/>
              <a:buChar char="•"/>
              <a:defRPr sz="3100">
                <a:latin typeface="Arial"/>
                <a:cs typeface="Arial"/>
              </a:defRPr>
            </a:lvl3pPr>
            <a:lvl4pPr marL="2138875" indent="-432868">
              <a:buClr>
                <a:srgbClr val="AE0027"/>
              </a:buClr>
              <a:buFont typeface="Arial"/>
              <a:buChar char="•"/>
              <a:defRPr sz="2800">
                <a:latin typeface="Arial"/>
                <a:cs typeface="Arial"/>
              </a:defRPr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marL="0" lvl="0" indent="0">
              <a:buNone/>
            </a:pPr>
            <a:r>
              <a:rPr lang="en-GB" dirty="0"/>
              <a:t>Associated logo space if required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60" hasCustomPrompt="1"/>
          </p:nvPr>
        </p:nvSpPr>
        <p:spPr>
          <a:xfrm>
            <a:off x="3939217" y="27479861"/>
            <a:ext cx="2930340" cy="1984139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646755" indent="-646755">
              <a:buClr>
                <a:srgbClr val="AE0027"/>
              </a:buClr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1171289" indent="-437960">
              <a:buClr>
                <a:srgbClr val="AE0027"/>
              </a:buClr>
              <a:buFont typeface="Arial"/>
              <a:buChar char="•"/>
              <a:defRPr sz="3700">
                <a:latin typeface="Arial"/>
                <a:cs typeface="Arial"/>
              </a:defRPr>
            </a:lvl2pPr>
            <a:lvl3pPr marL="1629619" indent="-432868">
              <a:buClr>
                <a:srgbClr val="AE0027"/>
              </a:buClr>
              <a:buFont typeface="Arial"/>
              <a:buChar char="•"/>
              <a:defRPr sz="3100">
                <a:latin typeface="Arial"/>
                <a:cs typeface="Arial"/>
              </a:defRPr>
            </a:lvl3pPr>
            <a:lvl4pPr marL="2138875" indent="-432868">
              <a:buClr>
                <a:srgbClr val="AE0027"/>
              </a:buClr>
              <a:buFont typeface="Arial"/>
              <a:buChar char="•"/>
              <a:defRPr sz="2800">
                <a:latin typeface="Arial"/>
                <a:cs typeface="Arial"/>
              </a:defRPr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marL="0" lvl="0" indent="0">
              <a:buNone/>
            </a:pPr>
            <a:r>
              <a:rPr lang="en-GB" dirty="0"/>
              <a:t>Associated logo space if required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1" hasCustomPrompt="1"/>
          </p:nvPr>
        </p:nvSpPr>
        <p:spPr>
          <a:xfrm>
            <a:off x="7168107" y="27479861"/>
            <a:ext cx="2930340" cy="1984139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646755" indent="-646755">
              <a:buClr>
                <a:srgbClr val="AE0027"/>
              </a:buClr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1171289" indent="-437960">
              <a:buClr>
                <a:srgbClr val="AE0027"/>
              </a:buClr>
              <a:buFont typeface="Arial"/>
              <a:buChar char="•"/>
              <a:defRPr sz="3700">
                <a:latin typeface="Arial"/>
                <a:cs typeface="Arial"/>
              </a:defRPr>
            </a:lvl2pPr>
            <a:lvl3pPr marL="1629619" indent="-432868">
              <a:buClr>
                <a:srgbClr val="AE0027"/>
              </a:buClr>
              <a:buFont typeface="Arial"/>
              <a:buChar char="•"/>
              <a:defRPr sz="3100">
                <a:latin typeface="Arial"/>
                <a:cs typeface="Arial"/>
              </a:defRPr>
            </a:lvl3pPr>
            <a:lvl4pPr marL="2138875" indent="-432868">
              <a:buClr>
                <a:srgbClr val="AE0027"/>
              </a:buClr>
              <a:buFont typeface="Arial"/>
              <a:buChar char="•"/>
              <a:defRPr sz="2800">
                <a:latin typeface="Arial"/>
                <a:cs typeface="Arial"/>
              </a:defRPr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marL="0" lvl="0" indent="0">
              <a:buNone/>
            </a:pPr>
            <a:r>
              <a:rPr lang="en-GB" dirty="0"/>
              <a:t>Associated logo space if required</a:t>
            </a:r>
          </a:p>
        </p:txBody>
      </p:sp>
    </p:spTree>
    <p:extLst>
      <p:ext uri="{BB962C8B-B14F-4D97-AF65-F5344CB8AC3E}">
        <p14:creationId xmlns:p14="http://schemas.microsoft.com/office/powerpoint/2010/main" val="165318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20000" y="6418800"/>
            <a:ext cx="9378447" cy="2006640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1pPr>
            <a:lvl2pPr marL="828000" indent="-3096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2pPr>
            <a:lvl3pPr marL="1152000" indent="-306000">
              <a:buClr>
                <a:srgbClr val="AE0027"/>
              </a:buClr>
              <a:buFont typeface="Arial"/>
              <a:buChar char="•"/>
              <a:defRPr sz="2200">
                <a:latin typeface="Arial"/>
                <a:cs typeface="Arial"/>
              </a:defRPr>
            </a:lvl3pPr>
            <a:lvl4pPr marL="1512000" indent="-306000">
              <a:buClr>
                <a:srgbClr val="AE0027"/>
              </a:buClr>
              <a:buFont typeface="Arial"/>
              <a:buChar char="•"/>
              <a:defRPr sz="2000">
                <a:latin typeface="Arial"/>
                <a:cs typeface="Arial"/>
              </a:defRPr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55"/>
          </p:nvPr>
        </p:nvSpPr>
        <p:spPr>
          <a:xfrm>
            <a:off x="11159067" y="6418800"/>
            <a:ext cx="9378447" cy="2006640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1pPr>
            <a:lvl2pPr marL="828000" indent="-3096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2pPr>
            <a:lvl3pPr marL="1152000" indent="-306000">
              <a:buClr>
                <a:srgbClr val="AE0027"/>
              </a:buClr>
              <a:buFont typeface="Arial"/>
              <a:buChar char="•"/>
              <a:defRPr sz="2200">
                <a:latin typeface="Arial"/>
                <a:cs typeface="Arial"/>
              </a:defRPr>
            </a:lvl3pPr>
            <a:lvl4pPr marL="1512000" indent="-306000">
              <a:buClr>
                <a:srgbClr val="AE0027"/>
              </a:buClr>
              <a:buFont typeface="Arial"/>
              <a:buChar char="•"/>
              <a:defRPr sz="2000">
                <a:latin typeface="Arial"/>
                <a:cs typeface="Arial"/>
              </a:defRPr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720000" y="4926256"/>
            <a:ext cx="19191048" cy="495348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 algn="ctr">
              <a:buFontTx/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Author 1  |  Author 2  |  Author 3</a:t>
            </a:r>
          </a:p>
        </p:txBody>
      </p:sp>
      <p:sp>
        <p:nvSpPr>
          <p:cNvPr id="1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720000" y="2760133"/>
            <a:ext cx="19191048" cy="189653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5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the title which can run onto two lines</a:t>
            </a:r>
          </a:p>
        </p:txBody>
      </p:sp>
      <p:sp>
        <p:nvSpPr>
          <p:cNvPr id="17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773333" y="908907"/>
            <a:ext cx="13137715" cy="44576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College or Institute name</a:t>
            </a:r>
          </a:p>
        </p:txBody>
      </p:sp>
      <p:sp>
        <p:nvSpPr>
          <p:cNvPr id="18" name="Text Placeholder 76"/>
          <p:cNvSpPr>
            <a:spLocks noGrp="1"/>
          </p:cNvSpPr>
          <p:nvPr>
            <p:ph type="body" sz="quarter" idx="156" hasCustomPrompt="1"/>
          </p:nvPr>
        </p:nvSpPr>
        <p:spPr>
          <a:xfrm>
            <a:off x="6773333" y="1580651"/>
            <a:ext cx="13137715" cy="44576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Department name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54" hasCustomPrompt="1"/>
          </p:nvPr>
        </p:nvSpPr>
        <p:spPr>
          <a:xfrm>
            <a:off x="11159067" y="27479861"/>
            <a:ext cx="8751981" cy="1984140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/>
              <a:t>Contact details </a:t>
            </a:r>
          </a:p>
          <a:p>
            <a:pPr lvl="0"/>
            <a:r>
              <a:rPr lang="en-GB" dirty="0"/>
              <a:t>Name:</a:t>
            </a:r>
          </a:p>
          <a:p>
            <a:pPr lvl="0"/>
            <a:r>
              <a:rPr lang="en-GB" dirty="0"/>
              <a:t>Email: </a:t>
            </a:r>
          </a:p>
          <a:p>
            <a:pPr lvl="0"/>
            <a:r>
              <a:rPr lang="en-GB" dirty="0"/>
              <a:t>Tel:</a:t>
            </a:r>
            <a:endParaRPr lang="en-US" dirty="0"/>
          </a:p>
        </p:txBody>
      </p:sp>
      <p:sp>
        <p:nvSpPr>
          <p:cNvPr id="26" name="Content Placeholder 2"/>
          <p:cNvSpPr>
            <a:spLocks noGrp="1"/>
          </p:cNvSpPr>
          <p:nvPr>
            <p:ph idx="158" hasCustomPrompt="1"/>
          </p:nvPr>
        </p:nvSpPr>
        <p:spPr>
          <a:xfrm>
            <a:off x="710327" y="27479862"/>
            <a:ext cx="2930340" cy="1984139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646755" indent="-646755">
              <a:buClr>
                <a:srgbClr val="AE0027"/>
              </a:buClr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1171289" indent="-437960">
              <a:buClr>
                <a:srgbClr val="AE0027"/>
              </a:buClr>
              <a:buFont typeface="Arial"/>
              <a:buChar char="•"/>
              <a:defRPr sz="3700">
                <a:latin typeface="Arial"/>
                <a:cs typeface="Arial"/>
              </a:defRPr>
            </a:lvl2pPr>
            <a:lvl3pPr marL="1629619" indent="-432868">
              <a:buClr>
                <a:srgbClr val="AE0027"/>
              </a:buClr>
              <a:buFont typeface="Arial"/>
              <a:buChar char="•"/>
              <a:defRPr sz="3100">
                <a:latin typeface="Arial"/>
                <a:cs typeface="Arial"/>
              </a:defRPr>
            </a:lvl3pPr>
            <a:lvl4pPr marL="2138875" indent="-432868">
              <a:buClr>
                <a:srgbClr val="AE0027"/>
              </a:buClr>
              <a:buFont typeface="Arial"/>
              <a:buChar char="•"/>
              <a:defRPr sz="2800">
                <a:latin typeface="Arial"/>
                <a:cs typeface="Arial"/>
              </a:defRPr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marL="0" lvl="0" indent="0">
              <a:buNone/>
            </a:pPr>
            <a:r>
              <a:rPr lang="en-GB" dirty="0"/>
              <a:t>Associated logo space if required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60" hasCustomPrompt="1"/>
          </p:nvPr>
        </p:nvSpPr>
        <p:spPr>
          <a:xfrm>
            <a:off x="3939217" y="27479861"/>
            <a:ext cx="2930340" cy="1984139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646755" indent="-646755">
              <a:buClr>
                <a:srgbClr val="AE0027"/>
              </a:buClr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1171289" indent="-437960">
              <a:buClr>
                <a:srgbClr val="AE0027"/>
              </a:buClr>
              <a:buFont typeface="Arial"/>
              <a:buChar char="•"/>
              <a:defRPr sz="3700">
                <a:latin typeface="Arial"/>
                <a:cs typeface="Arial"/>
              </a:defRPr>
            </a:lvl2pPr>
            <a:lvl3pPr marL="1629619" indent="-432868">
              <a:buClr>
                <a:srgbClr val="AE0027"/>
              </a:buClr>
              <a:buFont typeface="Arial"/>
              <a:buChar char="•"/>
              <a:defRPr sz="3100">
                <a:latin typeface="Arial"/>
                <a:cs typeface="Arial"/>
              </a:defRPr>
            </a:lvl3pPr>
            <a:lvl4pPr marL="2138875" indent="-432868">
              <a:buClr>
                <a:srgbClr val="AE0027"/>
              </a:buClr>
              <a:buFont typeface="Arial"/>
              <a:buChar char="•"/>
              <a:defRPr sz="2800">
                <a:latin typeface="Arial"/>
                <a:cs typeface="Arial"/>
              </a:defRPr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marL="0" lvl="0" indent="0">
              <a:buNone/>
            </a:pPr>
            <a:r>
              <a:rPr lang="en-GB" dirty="0"/>
              <a:t>Associated logo space if required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idx="161" hasCustomPrompt="1"/>
          </p:nvPr>
        </p:nvSpPr>
        <p:spPr>
          <a:xfrm>
            <a:off x="7168107" y="27479861"/>
            <a:ext cx="2930340" cy="1984139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646755" indent="-646755">
              <a:buClr>
                <a:srgbClr val="AE0027"/>
              </a:buClr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1171289" indent="-437960">
              <a:buClr>
                <a:srgbClr val="AE0027"/>
              </a:buClr>
              <a:buFont typeface="Arial"/>
              <a:buChar char="•"/>
              <a:defRPr sz="3700">
                <a:latin typeface="Arial"/>
                <a:cs typeface="Arial"/>
              </a:defRPr>
            </a:lvl2pPr>
            <a:lvl3pPr marL="1629619" indent="-432868">
              <a:buClr>
                <a:srgbClr val="AE0027"/>
              </a:buClr>
              <a:buFont typeface="Arial"/>
              <a:buChar char="•"/>
              <a:defRPr sz="3100">
                <a:latin typeface="Arial"/>
                <a:cs typeface="Arial"/>
              </a:defRPr>
            </a:lvl3pPr>
            <a:lvl4pPr marL="2138875" indent="-432868">
              <a:buClr>
                <a:srgbClr val="AE0027"/>
              </a:buClr>
              <a:buFont typeface="Arial"/>
              <a:buChar char="•"/>
              <a:defRPr sz="2800">
                <a:latin typeface="Arial"/>
                <a:cs typeface="Arial"/>
              </a:defRPr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marL="0" lvl="0" indent="0">
              <a:buNone/>
            </a:pPr>
            <a:r>
              <a:rPr lang="en-GB" dirty="0"/>
              <a:t>Associated logo space if required</a:t>
            </a:r>
          </a:p>
        </p:txBody>
      </p:sp>
    </p:spTree>
    <p:extLst>
      <p:ext uri="{BB962C8B-B14F-4D97-AF65-F5344CB8AC3E}">
        <p14:creationId xmlns:p14="http://schemas.microsoft.com/office/powerpoint/2010/main" val="24477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20000" y="6418800"/>
            <a:ext cx="5976098" cy="2006640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1pPr>
            <a:lvl2pPr marL="828000" indent="-3096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2pPr>
            <a:lvl3pPr marL="1152000" indent="-306000">
              <a:buClr>
                <a:srgbClr val="AE0027"/>
              </a:buClr>
              <a:buFont typeface="Arial"/>
              <a:buChar char="•"/>
              <a:defRPr sz="2200">
                <a:latin typeface="Arial"/>
                <a:cs typeface="Arial"/>
              </a:defRPr>
            </a:lvl3pPr>
            <a:lvl4pPr marL="1512000" indent="-306000">
              <a:buClr>
                <a:srgbClr val="AE0027"/>
              </a:buClr>
              <a:buFont typeface="Arial"/>
              <a:buChar char="•"/>
              <a:defRPr sz="2000">
                <a:latin typeface="Arial"/>
                <a:cs typeface="Arial"/>
              </a:defRPr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56"/>
          </p:nvPr>
        </p:nvSpPr>
        <p:spPr>
          <a:xfrm>
            <a:off x="7671259" y="6418800"/>
            <a:ext cx="5976098" cy="2006640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1pPr>
            <a:lvl2pPr marL="828000" indent="-3096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2pPr>
            <a:lvl3pPr marL="1152000" indent="-306000">
              <a:buClr>
                <a:srgbClr val="AE0027"/>
              </a:buClr>
              <a:buFont typeface="Arial"/>
              <a:buChar char="•"/>
              <a:defRPr sz="2200">
                <a:latin typeface="Arial"/>
                <a:cs typeface="Arial"/>
              </a:defRPr>
            </a:lvl3pPr>
            <a:lvl4pPr marL="1512000" indent="-306000">
              <a:buClr>
                <a:srgbClr val="AE0027"/>
              </a:buClr>
              <a:buFont typeface="Arial"/>
              <a:buChar char="•"/>
              <a:defRPr sz="2000">
                <a:latin typeface="Arial"/>
                <a:cs typeface="Arial"/>
              </a:defRPr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7"/>
          </p:nvPr>
        </p:nvSpPr>
        <p:spPr>
          <a:xfrm>
            <a:off x="14622518" y="6418800"/>
            <a:ext cx="5976098" cy="2006640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1pPr>
            <a:lvl2pPr marL="828000" indent="-309600">
              <a:buClr>
                <a:srgbClr val="AE0027"/>
              </a:buClr>
              <a:buFont typeface="Arial"/>
              <a:buChar char="•"/>
              <a:defRPr sz="2600">
                <a:latin typeface="Arial"/>
                <a:cs typeface="Arial"/>
              </a:defRPr>
            </a:lvl2pPr>
            <a:lvl3pPr marL="1152000" indent="-306000">
              <a:buClr>
                <a:srgbClr val="AE0027"/>
              </a:buClr>
              <a:buFont typeface="Arial"/>
              <a:buChar char="•"/>
              <a:defRPr sz="2200">
                <a:latin typeface="Arial"/>
                <a:cs typeface="Arial"/>
              </a:defRPr>
            </a:lvl3pPr>
            <a:lvl4pPr marL="1512000" indent="-306000">
              <a:buClr>
                <a:srgbClr val="AE0027"/>
              </a:buClr>
              <a:buFont typeface="Arial"/>
              <a:buChar char="•"/>
              <a:defRPr sz="2000">
                <a:latin typeface="Arial"/>
                <a:cs typeface="Arial"/>
              </a:defRPr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720000" y="4926256"/>
            <a:ext cx="19191048" cy="495348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 algn="ctr">
              <a:buFontTx/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Author 1  |  Author 2  |  Author 3</a:t>
            </a:r>
          </a:p>
        </p:txBody>
      </p:sp>
      <p:sp>
        <p:nvSpPr>
          <p:cNvPr id="1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720000" y="2760133"/>
            <a:ext cx="19191048" cy="189653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5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the title which can run onto two lines</a:t>
            </a:r>
          </a:p>
        </p:txBody>
      </p:sp>
      <p:sp>
        <p:nvSpPr>
          <p:cNvPr id="19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773333" y="908907"/>
            <a:ext cx="13137715" cy="44576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College or Institute name</a:t>
            </a:r>
          </a:p>
        </p:txBody>
      </p:sp>
      <p:sp>
        <p:nvSpPr>
          <p:cNvPr id="20" name="Text Placeholder 76"/>
          <p:cNvSpPr>
            <a:spLocks noGrp="1"/>
          </p:cNvSpPr>
          <p:nvPr>
            <p:ph type="body" sz="quarter" idx="159" hasCustomPrompt="1"/>
          </p:nvPr>
        </p:nvSpPr>
        <p:spPr>
          <a:xfrm>
            <a:off x="6773333" y="1580651"/>
            <a:ext cx="13137715" cy="44576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Department name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54" hasCustomPrompt="1"/>
          </p:nvPr>
        </p:nvSpPr>
        <p:spPr>
          <a:xfrm>
            <a:off x="11159067" y="27479861"/>
            <a:ext cx="8751981" cy="1984140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/>
              <a:t>Contact details </a:t>
            </a:r>
          </a:p>
          <a:p>
            <a:pPr lvl="0"/>
            <a:r>
              <a:rPr lang="en-GB" dirty="0"/>
              <a:t>Name:</a:t>
            </a:r>
          </a:p>
          <a:p>
            <a:pPr lvl="0"/>
            <a:r>
              <a:rPr lang="en-GB" dirty="0"/>
              <a:t>Email: </a:t>
            </a:r>
          </a:p>
          <a:p>
            <a:pPr lvl="0"/>
            <a:r>
              <a:rPr lang="en-GB" dirty="0"/>
              <a:t>Tel:</a:t>
            </a:r>
            <a:endParaRPr lang="en-US" dirty="0"/>
          </a:p>
        </p:txBody>
      </p:sp>
      <p:sp>
        <p:nvSpPr>
          <p:cNvPr id="27" name="Content Placeholder 2"/>
          <p:cNvSpPr>
            <a:spLocks noGrp="1"/>
          </p:cNvSpPr>
          <p:nvPr>
            <p:ph idx="158" hasCustomPrompt="1"/>
          </p:nvPr>
        </p:nvSpPr>
        <p:spPr>
          <a:xfrm>
            <a:off x="710327" y="27479862"/>
            <a:ext cx="2930340" cy="1984139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646755" indent="-646755">
              <a:buClr>
                <a:srgbClr val="AE0027"/>
              </a:buClr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1171289" indent="-437960">
              <a:buClr>
                <a:srgbClr val="AE0027"/>
              </a:buClr>
              <a:buFont typeface="Arial"/>
              <a:buChar char="•"/>
              <a:defRPr sz="3700">
                <a:latin typeface="Arial"/>
                <a:cs typeface="Arial"/>
              </a:defRPr>
            </a:lvl2pPr>
            <a:lvl3pPr marL="1629619" indent="-432868">
              <a:buClr>
                <a:srgbClr val="AE0027"/>
              </a:buClr>
              <a:buFont typeface="Arial"/>
              <a:buChar char="•"/>
              <a:defRPr sz="3100">
                <a:latin typeface="Arial"/>
                <a:cs typeface="Arial"/>
              </a:defRPr>
            </a:lvl3pPr>
            <a:lvl4pPr marL="2138875" indent="-432868">
              <a:buClr>
                <a:srgbClr val="AE0027"/>
              </a:buClr>
              <a:buFont typeface="Arial"/>
              <a:buChar char="•"/>
              <a:defRPr sz="2800">
                <a:latin typeface="Arial"/>
                <a:cs typeface="Arial"/>
              </a:defRPr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marL="0" lvl="0" indent="0">
              <a:buNone/>
            </a:pPr>
            <a:r>
              <a:rPr lang="en-GB" dirty="0"/>
              <a:t>Associated logo space if required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idx="160" hasCustomPrompt="1"/>
          </p:nvPr>
        </p:nvSpPr>
        <p:spPr>
          <a:xfrm>
            <a:off x="3939217" y="27479861"/>
            <a:ext cx="2930340" cy="1984139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646755" indent="-646755">
              <a:buClr>
                <a:srgbClr val="AE0027"/>
              </a:buClr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1171289" indent="-437960">
              <a:buClr>
                <a:srgbClr val="AE0027"/>
              </a:buClr>
              <a:buFont typeface="Arial"/>
              <a:buChar char="•"/>
              <a:defRPr sz="3700">
                <a:latin typeface="Arial"/>
                <a:cs typeface="Arial"/>
              </a:defRPr>
            </a:lvl2pPr>
            <a:lvl3pPr marL="1629619" indent="-432868">
              <a:buClr>
                <a:srgbClr val="AE0027"/>
              </a:buClr>
              <a:buFont typeface="Arial"/>
              <a:buChar char="•"/>
              <a:defRPr sz="3100">
                <a:latin typeface="Arial"/>
                <a:cs typeface="Arial"/>
              </a:defRPr>
            </a:lvl3pPr>
            <a:lvl4pPr marL="2138875" indent="-432868">
              <a:buClr>
                <a:srgbClr val="AE0027"/>
              </a:buClr>
              <a:buFont typeface="Arial"/>
              <a:buChar char="•"/>
              <a:defRPr sz="2800">
                <a:latin typeface="Arial"/>
                <a:cs typeface="Arial"/>
              </a:defRPr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marL="0" lvl="0" indent="0">
              <a:buNone/>
            </a:pPr>
            <a:r>
              <a:rPr lang="en-GB" dirty="0"/>
              <a:t>Associated logo space if required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61" hasCustomPrompt="1"/>
          </p:nvPr>
        </p:nvSpPr>
        <p:spPr>
          <a:xfrm>
            <a:off x="7168107" y="27479861"/>
            <a:ext cx="2930340" cy="1984139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646755" indent="-646755">
              <a:buClr>
                <a:srgbClr val="AE0027"/>
              </a:buClr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1171289" indent="-437960">
              <a:buClr>
                <a:srgbClr val="AE0027"/>
              </a:buClr>
              <a:buFont typeface="Arial"/>
              <a:buChar char="•"/>
              <a:defRPr sz="3700">
                <a:latin typeface="Arial"/>
                <a:cs typeface="Arial"/>
              </a:defRPr>
            </a:lvl2pPr>
            <a:lvl3pPr marL="1629619" indent="-432868">
              <a:buClr>
                <a:srgbClr val="AE0027"/>
              </a:buClr>
              <a:buFont typeface="Arial"/>
              <a:buChar char="•"/>
              <a:defRPr sz="3100">
                <a:latin typeface="Arial"/>
                <a:cs typeface="Arial"/>
              </a:defRPr>
            </a:lvl3pPr>
            <a:lvl4pPr marL="2138875" indent="-432868">
              <a:buClr>
                <a:srgbClr val="AE0027"/>
              </a:buClr>
              <a:buFont typeface="Arial"/>
              <a:buChar char="•"/>
              <a:defRPr sz="2800">
                <a:latin typeface="Arial"/>
                <a:cs typeface="Arial"/>
              </a:defRPr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marL="0" lvl="0" indent="0">
              <a:buNone/>
            </a:pPr>
            <a:r>
              <a:rPr lang="en-GB" dirty="0"/>
              <a:t>Associated logo space if required</a:t>
            </a:r>
          </a:p>
        </p:txBody>
      </p:sp>
    </p:spTree>
    <p:extLst>
      <p:ext uri="{BB962C8B-B14F-4D97-AF65-F5344CB8AC3E}">
        <p14:creationId xmlns:p14="http://schemas.microsoft.com/office/powerpoint/2010/main" val="181361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0000" y="359999"/>
            <a:ext cx="20668388" cy="5634401"/>
          </a:xfrm>
          <a:prstGeom prst="rect">
            <a:avLst/>
          </a:prstGeom>
          <a:solidFill>
            <a:srgbClr val="0224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60000" y="26999997"/>
            <a:ext cx="20667600" cy="291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08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0"/>
          </p:nvPr>
        </p:nvSpPr>
        <p:spPr>
          <a:xfrm>
            <a:off x="5225178" y="4148044"/>
            <a:ext cx="11235692" cy="495348"/>
          </a:xfrm>
        </p:spPr>
        <p:txBody>
          <a:bodyPr>
            <a:noAutofit/>
          </a:bodyPr>
          <a:lstStyle/>
          <a:p>
            <a:r>
              <a:rPr lang="en-GB" sz="3200" dirty="0"/>
              <a:t>Authors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1"/>
          </p:nvPr>
        </p:nvSpPr>
        <p:spPr>
          <a:xfrm>
            <a:off x="394286" y="2358189"/>
            <a:ext cx="20594362" cy="1996834"/>
          </a:xfrm>
        </p:spPr>
        <p:txBody>
          <a:bodyPr/>
          <a:lstStyle/>
          <a:p>
            <a:r>
              <a:rPr lang="en-GB" dirty="0"/>
              <a:t> Title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6"/>
          </p:nvPr>
        </p:nvSpPr>
        <p:spPr>
          <a:xfrm>
            <a:off x="6863716" y="5014138"/>
            <a:ext cx="8043726" cy="447225"/>
          </a:xfrm>
        </p:spPr>
        <p:txBody>
          <a:bodyPr/>
          <a:lstStyle/>
          <a:p>
            <a:pPr algn="ctr"/>
            <a:r>
              <a:rPr lang="en-GB" sz="3200" dirty="0"/>
              <a:t>Affiliations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54"/>
          </p:nvPr>
        </p:nvSpPr>
        <p:spPr>
          <a:xfrm>
            <a:off x="14387388" y="27390053"/>
            <a:ext cx="6416194" cy="1984140"/>
          </a:xfrm>
        </p:spPr>
        <p:txBody>
          <a:bodyPr/>
          <a:lstStyle/>
          <a:p>
            <a:r>
              <a:rPr lang="en-GB" sz="2800" dirty="0"/>
              <a:t>Presenter’s full name</a:t>
            </a:r>
          </a:p>
          <a:p>
            <a:r>
              <a:rPr lang="en-GB" sz="2800" dirty="0"/>
              <a:t>Email address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151405D-9B54-427C-FE57-D851AAD6099F}"/>
              </a:ext>
            </a:extLst>
          </p:cNvPr>
          <p:cNvGrpSpPr/>
          <p:nvPr/>
        </p:nvGrpSpPr>
        <p:grpSpPr>
          <a:xfrm>
            <a:off x="394286" y="6325095"/>
            <a:ext cx="10299908" cy="5662698"/>
            <a:chOff x="381136" y="6392276"/>
            <a:chExt cx="10299908" cy="566269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6D531C-3757-4155-8439-F8D6EE4C0478}"/>
                </a:ext>
              </a:extLst>
            </p:cNvPr>
            <p:cNvSpPr/>
            <p:nvPr/>
          </p:nvSpPr>
          <p:spPr>
            <a:xfrm>
              <a:off x="381136" y="6392276"/>
              <a:ext cx="10299908" cy="566269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EAFB4B-D0DA-476C-AF29-6AD861B7937D}"/>
                </a:ext>
              </a:extLst>
            </p:cNvPr>
            <p:cNvSpPr txBox="1"/>
            <p:nvPr/>
          </p:nvSpPr>
          <p:spPr>
            <a:xfrm>
              <a:off x="614727" y="6658090"/>
              <a:ext cx="45973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/>
                <a:t>Introduction / Motivation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9FEAFE8-44AA-4C64-8E27-0251539CD5F3}"/>
                </a:ext>
              </a:extLst>
            </p:cNvPr>
            <p:cNvSpPr txBox="1"/>
            <p:nvPr/>
          </p:nvSpPr>
          <p:spPr>
            <a:xfrm>
              <a:off x="614727" y="7291511"/>
              <a:ext cx="9704160" cy="4154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C5A2E238-3AFE-CFD5-991B-642C01FE41A6}"/>
              </a:ext>
            </a:extLst>
          </p:cNvPr>
          <p:cNvGrpSpPr/>
          <p:nvPr/>
        </p:nvGrpSpPr>
        <p:grpSpPr>
          <a:xfrm>
            <a:off x="394286" y="12261601"/>
            <a:ext cx="10299908" cy="6797571"/>
            <a:chOff x="394286" y="12316173"/>
            <a:chExt cx="10299908" cy="679757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2D642D4-2131-4858-9711-BF4CB6AB7284}"/>
                </a:ext>
              </a:extLst>
            </p:cNvPr>
            <p:cNvSpPr/>
            <p:nvPr/>
          </p:nvSpPr>
          <p:spPr>
            <a:xfrm>
              <a:off x="394286" y="12316173"/>
              <a:ext cx="10299908" cy="679757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3B5B711A-3392-95E5-099F-04EDA42187E4}"/>
                </a:ext>
              </a:extLst>
            </p:cNvPr>
            <p:cNvGrpSpPr/>
            <p:nvPr/>
          </p:nvGrpSpPr>
          <p:grpSpPr>
            <a:xfrm>
              <a:off x="644504" y="12630767"/>
              <a:ext cx="9702258" cy="5814734"/>
              <a:chOff x="651187" y="12522386"/>
              <a:chExt cx="9702258" cy="5804720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8B9EB29-63CD-49D9-AF17-799AFF2AA35D}"/>
                  </a:ext>
                </a:extLst>
              </p:cNvPr>
              <p:cNvSpPr txBox="1"/>
              <p:nvPr/>
            </p:nvSpPr>
            <p:spPr>
              <a:xfrm>
                <a:off x="651187" y="13165365"/>
                <a:ext cx="9702258" cy="516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AEC1A5C-65BE-432B-95CE-7DD4C40014EA}"/>
                  </a:ext>
                </a:extLst>
              </p:cNvPr>
              <p:cNvSpPr txBox="1"/>
              <p:nvPr/>
            </p:nvSpPr>
            <p:spPr>
              <a:xfrm>
                <a:off x="666338" y="12522386"/>
                <a:ext cx="40050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/>
                  <a:t>Aim and Objectives</a:t>
                </a:r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FFD039B-91F9-1245-4A7D-B53EBC68F745}"/>
              </a:ext>
            </a:extLst>
          </p:cNvPr>
          <p:cNvGrpSpPr/>
          <p:nvPr/>
        </p:nvGrpSpPr>
        <p:grpSpPr>
          <a:xfrm>
            <a:off x="11009001" y="23589212"/>
            <a:ext cx="9979647" cy="3132046"/>
            <a:chOff x="11014455" y="23683750"/>
            <a:chExt cx="9979647" cy="3132046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FC841FC-CFA8-4E83-8128-DFCEB7B77A05}"/>
                </a:ext>
              </a:extLst>
            </p:cNvPr>
            <p:cNvSpPr/>
            <p:nvPr/>
          </p:nvSpPr>
          <p:spPr>
            <a:xfrm>
              <a:off x="11014455" y="23683750"/>
              <a:ext cx="9979647" cy="313204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34F3C3A-B086-4A3A-8618-F5DDB9835406}"/>
                </a:ext>
              </a:extLst>
            </p:cNvPr>
            <p:cNvSpPr txBox="1"/>
            <p:nvPr/>
          </p:nvSpPr>
          <p:spPr>
            <a:xfrm>
              <a:off x="11189188" y="23851240"/>
              <a:ext cx="306574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/>
                <a:t>References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C459667-E349-4F43-9299-8456239D7E3A}"/>
                </a:ext>
              </a:extLst>
            </p:cNvPr>
            <p:cNvSpPr txBox="1"/>
            <p:nvPr/>
          </p:nvSpPr>
          <p:spPr>
            <a:xfrm>
              <a:off x="11189188" y="24421494"/>
              <a:ext cx="9492245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1DA744CC-2019-4725-BB1E-B8F57405C896}"/>
              </a:ext>
            </a:extLst>
          </p:cNvPr>
          <p:cNvSpPr/>
          <p:nvPr/>
        </p:nvSpPr>
        <p:spPr>
          <a:xfrm>
            <a:off x="11017883" y="6337275"/>
            <a:ext cx="9976119" cy="69997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0831E8-FA20-4F35-B03F-446278FEEAD3}"/>
              </a:ext>
            </a:extLst>
          </p:cNvPr>
          <p:cNvSpPr txBox="1"/>
          <p:nvPr/>
        </p:nvSpPr>
        <p:spPr>
          <a:xfrm>
            <a:off x="11207568" y="6566667"/>
            <a:ext cx="4830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Experiment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2A6E1A6-A0EB-4302-9D95-4432545E4B39}"/>
              </a:ext>
            </a:extLst>
          </p:cNvPr>
          <p:cNvSpPr txBox="1"/>
          <p:nvPr/>
        </p:nvSpPr>
        <p:spPr>
          <a:xfrm>
            <a:off x="11274271" y="7201244"/>
            <a:ext cx="946127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2AFF7B-8181-4484-A54C-D058278BE96B}"/>
              </a:ext>
            </a:extLst>
          </p:cNvPr>
          <p:cNvSpPr/>
          <p:nvPr/>
        </p:nvSpPr>
        <p:spPr>
          <a:xfrm>
            <a:off x="11014455" y="13575522"/>
            <a:ext cx="9979647" cy="59384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0DF57D-E0FA-4B94-8DD9-1CB33A656CC1}"/>
              </a:ext>
            </a:extLst>
          </p:cNvPr>
          <p:cNvSpPr txBox="1"/>
          <p:nvPr/>
        </p:nvSpPr>
        <p:spPr>
          <a:xfrm>
            <a:off x="11211731" y="13685928"/>
            <a:ext cx="4294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Results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391648C-97B7-969E-631F-BC5408741416}"/>
              </a:ext>
            </a:extLst>
          </p:cNvPr>
          <p:cNvGrpSpPr/>
          <p:nvPr/>
        </p:nvGrpSpPr>
        <p:grpSpPr>
          <a:xfrm>
            <a:off x="394286" y="19332980"/>
            <a:ext cx="10299908" cy="7388278"/>
            <a:chOff x="394287" y="19434822"/>
            <a:chExt cx="10299908" cy="738827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957D92D-81AD-4086-8455-48A496A7A4EE}"/>
                </a:ext>
              </a:extLst>
            </p:cNvPr>
            <p:cNvSpPr/>
            <p:nvPr/>
          </p:nvSpPr>
          <p:spPr>
            <a:xfrm>
              <a:off x="394287" y="19434822"/>
              <a:ext cx="10299908" cy="738827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A8F40CC-7176-4806-944A-70C191A83225}"/>
                </a:ext>
              </a:extLst>
            </p:cNvPr>
            <p:cNvSpPr txBox="1"/>
            <p:nvPr/>
          </p:nvSpPr>
          <p:spPr>
            <a:xfrm>
              <a:off x="651186" y="19705468"/>
              <a:ext cx="3717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/>
                <a:t>Method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640A459-6665-15DA-E76F-BA774131D002}"/>
                </a:ext>
              </a:extLst>
            </p:cNvPr>
            <p:cNvSpPr txBox="1"/>
            <p:nvPr/>
          </p:nvSpPr>
          <p:spPr>
            <a:xfrm>
              <a:off x="644505" y="20505617"/>
              <a:ext cx="9687533" cy="5847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D338AB4-DBFE-37E7-B7E1-23D84341FA61}"/>
              </a:ext>
            </a:extLst>
          </p:cNvPr>
          <p:cNvGrpSpPr/>
          <p:nvPr/>
        </p:nvGrpSpPr>
        <p:grpSpPr>
          <a:xfrm>
            <a:off x="11009001" y="19761133"/>
            <a:ext cx="9979647" cy="3580944"/>
            <a:chOff x="11014455" y="19875962"/>
            <a:chExt cx="9979647" cy="3580944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0E3667D-0D8E-4745-8C78-2280A4F8406F}"/>
                </a:ext>
              </a:extLst>
            </p:cNvPr>
            <p:cNvSpPr/>
            <p:nvPr/>
          </p:nvSpPr>
          <p:spPr>
            <a:xfrm>
              <a:off x="11014455" y="19875962"/>
              <a:ext cx="9979647" cy="35809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4F3E0DE-091B-4721-A899-090B21630494}"/>
                </a:ext>
              </a:extLst>
            </p:cNvPr>
            <p:cNvSpPr txBox="1"/>
            <p:nvPr/>
          </p:nvSpPr>
          <p:spPr>
            <a:xfrm>
              <a:off x="11211731" y="20051707"/>
              <a:ext cx="23604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/>
                <a:t>Conclusion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67F0A7D-438C-A1A0-E2C1-A21AE3EBEECB}"/>
                </a:ext>
              </a:extLst>
            </p:cNvPr>
            <p:cNvSpPr txBox="1"/>
            <p:nvPr/>
          </p:nvSpPr>
          <p:spPr>
            <a:xfrm>
              <a:off x="11237202" y="20729626"/>
              <a:ext cx="9548387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79F7F95A-32CE-4F71-B83C-F1B3A0857CC9}"/>
              </a:ext>
            </a:extLst>
          </p:cNvPr>
          <p:cNvSpPr/>
          <p:nvPr/>
        </p:nvSpPr>
        <p:spPr>
          <a:xfrm>
            <a:off x="11241326" y="14221492"/>
            <a:ext cx="95622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</p:txBody>
      </p:sp>
      <p:pic>
        <p:nvPicPr>
          <p:cNvPr id="9" name="Poster audio">
            <a:hlinkClick r:id="" action="ppaction://media"/>
            <a:extLst>
              <a:ext uri="{FF2B5EF4-FFF2-40B4-BE49-F238E27FC236}">
                <a16:creationId xmlns:a16="http://schemas.microsoft.com/office/drawing/2014/main" id="{A483AF66-8222-4812-8612-9752412021B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-770503" y="4526775"/>
            <a:ext cx="487362" cy="4873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B41CA01-6F90-425A-A2FD-7B9D4B492929}"/>
              </a:ext>
            </a:extLst>
          </p:cNvPr>
          <p:cNvSpPr txBox="1"/>
          <p:nvPr/>
        </p:nvSpPr>
        <p:spPr>
          <a:xfrm>
            <a:off x="1105786" y="27860647"/>
            <a:ext cx="411939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(Logos)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7CE69D46-EF2D-476F-8DFC-BEFC835D448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86" y="406374"/>
            <a:ext cx="2332872" cy="2341763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255EABB-E97C-4C62-AD1D-CF70037320E4}"/>
              </a:ext>
            </a:extLst>
          </p:cNvPr>
          <p:cNvSpPr/>
          <p:nvPr/>
        </p:nvSpPr>
        <p:spPr>
          <a:xfrm>
            <a:off x="2807368" y="1136471"/>
            <a:ext cx="34483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MAIQS 2025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2C48E2-F877-4655-AA08-1DB53E8CC0E6}"/>
              </a:ext>
            </a:extLst>
          </p:cNvPr>
          <p:cNvSpPr txBox="1"/>
          <p:nvPr/>
        </p:nvSpPr>
        <p:spPr>
          <a:xfrm>
            <a:off x="16460870" y="1205840"/>
            <a:ext cx="4342712" cy="768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No:</a:t>
            </a:r>
          </a:p>
        </p:txBody>
      </p:sp>
    </p:spTree>
    <p:extLst>
      <p:ext uri="{BB962C8B-B14F-4D97-AF65-F5344CB8AC3E}">
        <p14:creationId xmlns:p14="http://schemas.microsoft.com/office/powerpoint/2010/main" val="9198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944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0"/>
          </p:nvPr>
        </p:nvSpPr>
        <p:spPr>
          <a:xfrm>
            <a:off x="5225178" y="4148044"/>
            <a:ext cx="11235692" cy="495348"/>
          </a:xfrm>
        </p:spPr>
        <p:txBody>
          <a:bodyPr>
            <a:noAutofit/>
          </a:bodyPr>
          <a:lstStyle/>
          <a:p>
            <a:r>
              <a:rPr lang="en-GB" sz="3200" dirty="0"/>
              <a:t>Authors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1"/>
          </p:nvPr>
        </p:nvSpPr>
        <p:spPr>
          <a:xfrm>
            <a:off x="394286" y="2358189"/>
            <a:ext cx="20594362" cy="1996834"/>
          </a:xfrm>
        </p:spPr>
        <p:txBody>
          <a:bodyPr/>
          <a:lstStyle/>
          <a:p>
            <a:r>
              <a:rPr lang="en-GB" dirty="0"/>
              <a:t> Title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6"/>
          </p:nvPr>
        </p:nvSpPr>
        <p:spPr>
          <a:xfrm>
            <a:off x="6863716" y="5014138"/>
            <a:ext cx="8043726" cy="447225"/>
          </a:xfrm>
        </p:spPr>
        <p:txBody>
          <a:bodyPr/>
          <a:lstStyle/>
          <a:p>
            <a:pPr algn="ctr"/>
            <a:r>
              <a:rPr lang="en-GB" sz="3200" dirty="0"/>
              <a:t>Affiliations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54"/>
          </p:nvPr>
        </p:nvSpPr>
        <p:spPr>
          <a:xfrm>
            <a:off x="14387388" y="27390053"/>
            <a:ext cx="6416194" cy="1984140"/>
          </a:xfrm>
        </p:spPr>
        <p:txBody>
          <a:bodyPr/>
          <a:lstStyle/>
          <a:p>
            <a:r>
              <a:rPr lang="en-GB" sz="2800" dirty="0"/>
              <a:t>Presenter’s full name</a:t>
            </a:r>
          </a:p>
          <a:p>
            <a:r>
              <a:rPr lang="en-GB" sz="2800" dirty="0"/>
              <a:t>Email address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151405D-9B54-427C-FE57-D851AAD6099F}"/>
              </a:ext>
            </a:extLst>
          </p:cNvPr>
          <p:cNvGrpSpPr/>
          <p:nvPr/>
        </p:nvGrpSpPr>
        <p:grpSpPr>
          <a:xfrm>
            <a:off x="394286" y="6325095"/>
            <a:ext cx="10299908" cy="5662698"/>
            <a:chOff x="381136" y="6392276"/>
            <a:chExt cx="10299908" cy="566269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6D531C-3757-4155-8439-F8D6EE4C0478}"/>
                </a:ext>
              </a:extLst>
            </p:cNvPr>
            <p:cNvSpPr/>
            <p:nvPr/>
          </p:nvSpPr>
          <p:spPr>
            <a:xfrm>
              <a:off x="381136" y="6392276"/>
              <a:ext cx="10299908" cy="566269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EAFB4B-D0DA-476C-AF29-6AD861B7937D}"/>
                </a:ext>
              </a:extLst>
            </p:cNvPr>
            <p:cNvSpPr txBox="1"/>
            <p:nvPr/>
          </p:nvSpPr>
          <p:spPr>
            <a:xfrm>
              <a:off x="614727" y="6658090"/>
              <a:ext cx="45973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/>
                <a:t>Introduction / Motivation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9FEAFE8-44AA-4C64-8E27-0251539CD5F3}"/>
                </a:ext>
              </a:extLst>
            </p:cNvPr>
            <p:cNvSpPr txBox="1"/>
            <p:nvPr/>
          </p:nvSpPr>
          <p:spPr>
            <a:xfrm>
              <a:off x="614727" y="7291511"/>
              <a:ext cx="9704160" cy="4154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2200" dirty="0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C5A2E238-3AFE-CFD5-991B-642C01FE41A6}"/>
              </a:ext>
            </a:extLst>
          </p:cNvPr>
          <p:cNvGrpSpPr/>
          <p:nvPr/>
        </p:nvGrpSpPr>
        <p:grpSpPr>
          <a:xfrm>
            <a:off x="394286" y="12261601"/>
            <a:ext cx="10299908" cy="6797571"/>
            <a:chOff x="394286" y="12316173"/>
            <a:chExt cx="10299908" cy="679757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2D642D4-2131-4858-9711-BF4CB6AB7284}"/>
                </a:ext>
              </a:extLst>
            </p:cNvPr>
            <p:cNvSpPr/>
            <p:nvPr/>
          </p:nvSpPr>
          <p:spPr>
            <a:xfrm>
              <a:off x="394286" y="12316173"/>
              <a:ext cx="10299908" cy="679757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3B5B711A-3392-95E5-099F-04EDA42187E4}"/>
                </a:ext>
              </a:extLst>
            </p:cNvPr>
            <p:cNvGrpSpPr/>
            <p:nvPr/>
          </p:nvGrpSpPr>
          <p:grpSpPr>
            <a:xfrm>
              <a:off x="644504" y="12630767"/>
              <a:ext cx="9702258" cy="5814734"/>
              <a:chOff x="651187" y="12522386"/>
              <a:chExt cx="9702258" cy="5804720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8B9EB29-63CD-49D9-AF17-799AFF2AA35D}"/>
                  </a:ext>
                </a:extLst>
              </p:cNvPr>
              <p:cNvSpPr txBox="1"/>
              <p:nvPr/>
            </p:nvSpPr>
            <p:spPr>
              <a:xfrm>
                <a:off x="651187" y="13165365"/>
                <a:ext cx="9702258" cy="516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GB" sz="2200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AEC1A5C-65BE-432B-95CE-7DD4C40014EA}"/>
                  </a:ext>
                </a:extLst>
              </p:cNvPr>
              <p:cNvSpPr txBox="1"/>
              <p:nvPr/>
            </p:nvSpPr>
            <p:spPr>
              <a:xfrm>
                <a:off x="666338" y="12522386"/>
                <a:ext cx="40050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/>
                  <a:t>Aim and Objectives</a:t>
                </a:r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FFD039B-91F9-1245-4A7D-B53EBC68F745}"/>
              </a:ext>
            </a:extLst>
          </p:cNvPr>
          <p:cNvGrpSpPr/>
          <p:nvPr/>
        </p:nvGrpSpPr>
        <p:grpSpPr>
          <a:xfrm>
            <a:off x="11009001" y="23589212"/>
            <a:ext cx="9979647" cy="3132046"/>
            <a:chOff x="11014455" y="23683750"/>
            <a:chExt cx="9979647" cy="3132046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FC841FC-CFA8-4E83-8128-DFCEB7B77A05}"/>
                </a:ext>
              </a:extLst>
            </p:cNvPr>
            <p:cNvSpPr/>
            <p:nvPr/>
          </p:nvSpPr>
          <p:spPr>
            <a:xfrm>
              <a:off x="11014455" y="23683750"/>
              <a:ext cx="9979647" cy="313204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34F3C3A-B086-4A3A-8618-F5DDB9835406}"/>
                </a:ext>
              </a:extLst>
            </p:cNvPr>
            <p:cNvSpPr txBox="1"/>
            <p:nvPr/>
          </p:nvSpPr>
          <p:spPr>
            <a:xfrm>
              <a:off x="11189188" y="23851240"/>
              <a:ext cx="306574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/>
                <a:t>References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C459667-E349-4F43-9299-8456239D7E3A}"/>
                </a:ext>
              </a:extLst>
            </p:cNvPr>
            <p:cNvSpPr txBox="1"/>
            <p:nvPr/>
          </p:nvSpPr>
          <p:spPr>
            <a:xfrm>
              <a:off x="11189188" y="24421494"/>
              <a:ext cx="9492245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  <a:p>
              <a:pPr algn="just"/>
              <a:endParaRPr lang="en-GB" sz="2000" dirty="0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1DA744CC-2019-4725-BB1E-B8F57405C896}"/>
              </a:ext>
            </a:extLst>
          </p:cNvPr>
          <p:cNvSpPr/>
          <p:nvPr/>
        </p:nvSpPr>
        <p:spPr>
          <a:xfrm>
            <a:off x="11017883" y="6337275"/>
            <a:ext cx="9976119" cy="69997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0831E8-FA20-4F35-B03F-446278FEEAD3}"/>
              </a:ext>
            </a:extLst>
          </p:cNvPr>
          <p:cNvSpPr txBox="1"/>
          <p:nvPr/>
        </p:nvSpPr>
        <p:spPr>
          <a:xfrm>
            <a:off x="11207568" y="6566667"/>
            <a:ext cx="4830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Experiment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2A6E1A6-A0EB-4302-9D95-4432545E4B39}"/>
              </a:ext>
            </a:extLst>
          </p:cNvPr>
          <p:cNvSpPr txBox="1"/>
          <p:nvPr/>
        </p:nvSpPr>
        <p:spPr>
          <a:xfrm>
            <a:off x="11274271" y="7201244"/>
            <a:ext cx="946127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2AFF7B-8181-4484-A54C-D058278BE96B}"/>
              </a:ext>
            </a:extLst>
          </p:cNvPr>
          <p:cNvSpPr/>
          <p:nvPr/>
        </p:nvSpPr>
        <p:spPr>
          <a:xfrm>
            <a:off x="11014455" y="13575522"/>
            <a:ext cx="9979647" cy="59384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0DF57D-E0FA-4B94-8DD9-1CB33A656CC1}"/>
              </a:ext>
            </a:extLst>
          </p:cNvPr>
          <p:cNvSpPr txBox="1"/>
          <p:nvPr/>
        </p:nvSpPr>
        <p:spPr>
          <a:xfrm>
            <a:off x="11211731" y="13685928"/>
            <a:ext cx="4294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Results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391648C-97B7-969E-631F-BC5408741416}"/>
              </a:ext>
            </a:extLst>
          </p:cNvPr>
          <p:cNvGrpSpPr/>
          <p:nvPr/>
        </p:nvGrpSpPr>
        <p:grpSpPr>
          <a:xfrm>
            <a:off x="394286" y="19332980"/>
            <a:ext cx="10299908" cy="7388278"/>
            <a:chOff x="394287" y="19434822"/>
            <a:chExt cx="10299908" cy="738827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957D92D-81AD-4086-8455-48A496A7A4EE}"/>
                </a:ext>
              </a:extLst>
            </p:cNvPr>
            <p:cNvSpPr/>
            <p:nvPr/>
          </p:nvSpPr>
          <p:spPr>
            <a:xfrm>
              <a:off x="394287" y="19434822"/>
              <a:ext cx="10299908" cy="738827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A8F40CC-7176-4806-944A-70C191A83225}"/>
                </a:ext>
              </a:extLst>
            </p:cNvPr>
            <p:cNvSpPr txBox="1"/>
            <p:nvPr/>
          </p:nvSpPr>
          <p:spPr>
            <a:xfrm>
              <a:off x="651186" y="19705468"/>
              <a:ext cx="3717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/>
                <a:t>Method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640A459-6665-15DA-E76F-BA774131D002}"/>
                </a:ext>
              </a:extLst>
            </p:cNvPr>
            <p:cNvSpPr txBox="1"/>
            <p:nvPr/>
          </p:nvSpPr>
          <p:spPr>
            <a:xfrm>
              <a:off x="644505" y="20505617"/>
              <a:ext cx="9687533" cy="5847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D338AB4-DBFE-37E7-B7E1-23D84341FA61}"/>
              </a:ext>
            </a:extLst>
          </p:cNvPr>
          <p:cNvGrpSpPr/>
          <p:nvPr/>
        </p:nvGrpSpPr>
        <p:grpSpPr>
          <a:xfrm>
            <a:off x="11009001" y="19761133"/>
            <a:ext cx="9979647" cy="3580944"/>
            <a:chOff x="11014455" y="19875962"/>
            <a:chExt cx="9979647" cy="3580944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0E3667D-0D8E-4745-8C78-2280A4F8406F}"/>
                </a:ext>
              </a:extLst>
            </p:cNvPr>
            <p:cNvSpPr/>
            <p:nvPr/>
          </p:nvSpPr>
          <p:spPr>
            <a:xfrm>
              <a:off x="11014455" y="19875962"/>
              <a:ext cx="9979647" cy="358094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4F3E0DE-091B-4721-A899-090B21630494}"/>
                </a:ext>
              </a:extLst>
            </p:cNvPr>
            <p:cNvSpPr txBox="1"/>
            <p:nvPr/>
          </p:nvSpPr>
          <p:spPr>
            <a:xfrm>
              <a:off x="11211731" y="20051707"/>
              <a:ext cx="23604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/>
                <a:t>Conclusion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67F0A7D-438C-A1A0-E2C1-A21AE3EBEECB}"/>
                </a:ext>
              </a:extLst>
            </p:cNvPr>
            <p:cNvSpPr txBox="1"/>
            <p:nvPr/>
          </p:nvSpPr>
          <p:spPr>
            <a:xfrm>
              <a:off x="11237202" y="20729626"/>
              <a:ext cx="9548387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  <a:p>
              <a:pPr algn="just"/>
              <a:endParaRPr lang="en-US" sz="2200" dirty="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79F7F95A-32CE-4F71-B83C-F1B3A0857CC9}"/>
              </a:ext>
            </a:extLst>
          </p:cNvPr>
          <p:cNvSpPr/>
          <p:nvPr/>
        </p:nvSpPr>
        <p:spPr>
          <a:xfrm>
            <a:off x="11241326" y="14221492"/>
            <a:ext cx="95622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</p:txBody>
      </p:sp>
      <p:pic>
        <p:nvPicPr>
          <p:cNvPr id="9" name="Poster audio">
            <a:hlinkClick r:id="" action="ppaction://media"/>
            <a:extLst>
              <a:ext uri="{FF2B5EF4-FFF2-40B4-BE49-F238E27FC236}">
                <a16:creationId xmlns:a16="http://schemas.microsoft.com/office/drawing/2014/main" id="{A483AF66-8222-4812-8612-9752412021B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-770503" y="4526775"/>
            <a:ext cx="487362" cy="4873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B41CA01-6F90-425A-A2FD-7B9D4B492929}"/>
              </a:ext>
            </a:extLst>
          </p:cNvPr>
          <p:cNvSpPr txBox="1"/>
          <p:nvPr/>
        </p:nvSpPr>
        <p:spPr>
          <a:xfrm>
            <a:off x="1105786" y="27860647"/>
            <a:ext cx="411939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(Logos)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7CE69D46-EF2D-476F-8DFC-BEFC835D448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86" y="406374"/>
            <a:ext cx="2332872" cy="2341763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255EABB-E97C-4C62-AD1D-CF70037320E4}"/>
              </a:ext>
            </a:extLst>
          </p:cNvPr>
          <p:cNvSpPr/>
          <p:nvPr/>
        </p:nvSpPr>
        <p:spPr>
          <a:xfrm>
            <a:off x="2807368" y="1136471"/>
            <a:ext cx="34483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MAIQS 2025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2C48E2-F877-4655-AA08-1DB53E8CC0E6}"/>
              </a:ext>
            </a:extLst>
          </p:cNvPr>
          <p:cNvSpPr txBox="1"/>
          <p:nvPr/>
        </p:nvSpPr>
        <p:spPr>
          <a:xfrm>
            <a:off x="16460870" y="1205840"/>
            <a:ext cx="4342712" cy="768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No:</a:t>
            </a:r>
          </a:p>
        </p:txBody>
      </p:sp>
    </p:spTree>
    <p:extLst>
      <p:ext uri="{BB962C8B-B14F-4D97-AF65-F5344CB8AC3E}">
        <p14:creationId xmlns:p14="http://schemas.microsoft.com/office/powerpoint/2010/main" val="41091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944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A1 Academic Poster Template v3">
  <a:themeElements>
    <a:clrScheme name="Brunel University London RGB">
      <a:dk1>
        <a:srgbClr val="000000"/>
      </a:dk1>
      <a:lt1>
        <a:srgbClr val="FFFFFF"/>
      </a:lt1>
      <a:dk2>
        <a:srgbClr val="4E4E53"/>
      </a:dk2>
      <a:lt2>
        <a:srgbClr val="767474"/>
      </a:lt2>
      <a:accent1>
        <a:srgbClr val="00325B"/>
      </a:accent1>
      <a:accent2>
        <a:srgbClr val="BE0F30"/>
      </a:accent2>
      <a:accent3>
        <a:srgbClr val="5B76A3"/>
      </a:accent3>
      <a:accent4>
        <a:srgbClr val="098380"/>
      </a:accent4>
      <a:accent5>
        <a:srgbClr val="4E748B"/>
      </a:accent5>
      <a:accent6>
        <a:srgbClr val="8873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1 Research Poster Template IMM Portrait v6" id="{70474C6E-2C78-8D42-A14C-A1279FEA506C}" vid="{125F98B0-BAD5-6E42-ADF9-9E197829A41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3864D1C5534C46BB35390542FDCB63" ma:contentTypeVersion="12" ma:contentTypeDescription="Create a new document." ma:contentTypeScope="" ma:versionID="f01087eb6963f6f77713e6c62de07c5c">
  <xsd:schema xmlns:xsd="http://www.w3.org/2001/XMLSchema" xmlns:xs="http://www.w3.org/2001/XMLSchema" xmlns:p="http://schemas.microsoft.com/office/2006/metadata/properties" xmlns:ns3="c563c04f-75a1-437b-9d15-410e3a10acf1" xmlns:ns4="c288eccd-4021-465b-8783-d6e379e38a91" targetNamespace="http://schemas.microsoft.com/office/2006/metadata/properties" ma:root="true" ma:fieldsID="db08ec04f722b43668f4f2d666bcb3a3" ns3:_="" ns4:_="">
    <xsd:import namespace="c563c04f-75a1-437b-9d15-410e3a10acf1"/>
    <xsd:import namespace="c288eccd-4021-465b-8783-d6e379e38a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LengthInSecond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3c04f-75a1-437b-9d15-410e3a10ac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88eccd-4021-465b-8783-d6e379e38a9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563c04f-75a1-437b-9d15-410e3a10ac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CB0C94-3645-4BA8-A968-13D78CDC60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63c04f-75a1-437b-9d15-410e3a10acf1"/>
    <ds:schemaRef ds:uri="c288eccd-4021-465b-8783-d6e379e38a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9346A3-A3FF-4EA3-9D57-08EDB5F69D8F}">
  <ds:schemaRefs>
    <ds:schemaRef ds:uri="http://schemas.microsoft.com/office/2006/documentManagement/types"/>
    <ds:schemaRef ds:uri="c288eccd-4021-465b-8783-d6e379e38a91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c563c04f-75a1-437b-9d15-410e3a10acf1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CBFF4DE-EFA2-4A60-8F32-310F9BE2F7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Template_ResearchPoster_A1_P_Stripes</Template>
  <TotalTime>5104</TotalTime>
  <Words>56</Words>
  <Application>Microsoft Office PowerPoint</Application>
  <PresentationFormat>Custom</PresentationFormat>
  <Paragraphs>178</Paragraphs>
  <Slides>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A1 Academic Poster Template v3</vt:lpstr>
      <vt:lpstr>PowerPoint Presentation</vt:lpstr>
      <vt:lpstr>PowerPoint Presentation</vt:lpstr>
    </vt:vector>
  </TitlesOfParts>
  <Company>Brunel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Myra Zhang (Doctoral Researcher)</dc:creator>
  <cp:lastModifiedBy>QingPing Yang (Staff)</cp:lastModifiedBy>
  <cp:revision>35</cp:revision>
  <dcterms:created xsi:type="dcterms:W3CDTF">2023-04-15T10:14:45Z</dcterms:created>
  <dcterms:modified xsi:type="dcterms:W3CDTF">2025-08-14T15:07:31Z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0x010100533864D1C5534C46BB35390542FDCB63</vt:lpwstr>
  </property>
  <property fmtid="{D5CDD505-2E9C-101B-9397-08002B2CF9AE}" pid="3" name="BrunelBaseOwner">
    <vt:lpwstr>1;#Communications Marketing and Student Recruitment|45d00b0a-056d-4ba9-b998-0c6f3c23e8aa</vt:lpwstr>
  </property>
  <property fmtid="{D5CDD505-2E9C-101B-9397-08002B2CF9AE}" pid="4" name="BrunelBaseAudience">
    <vt:lpwstr>3;#Staff|ff1fb7db-a1a3-43ae-b749-f59a898ec0c5</vt:lpwstr>
  </property>
</Properties>
</file>